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77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6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AE2"/>
    <a:srgbClr val="271C7D"/>
    <a:srgbClr val="C8C8C8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82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8F84D-89F2-49F8-96A5-0ED3795BBF63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284E36-504B-4CF8-9BB3-B772E19210FB}">
      <dgm:prSet phldrT="[Text]"/>
      <dgm:spPr/>
      <dgm:t>
        <a:bodyPr/>
        <a:lstStyle/>
        <a:p>
          <a:r>
            <a:rPr lang="en-US" dirty="0"/>
            <a:t>AI</a:t>
          </a:r>
        </a:p>
      </dgm:t>
    </dgm:pt>
    <dgm:pt modelId="{EEAFA59E-438E-455C-9E86-73A3C49371BF}" type="parTrans" cxnId="{EDC6C0E8-5BEA-4850-A10E-8600D1DB6A5C}">
      <dgm:prSet/>
      <dgm:spPr/>
      <dgm:t>
        <a:bodyPr/>
        <a:lstStyle/>
        <a:p>
          <a:endParaRPr lang="en-US"/>
        </a:p>
      </dgm:t>
    </dgm:pt>
    <dgm:pt modelId="{1B0B7657-8B51-4845-A32F-5A31FB04E5DE}" type="sibTrans" cxnId="{EDC6C0E8-5BEA-4850-A10E-8600D1DB6A5C}">
      <dgm:prSet/>
      <dgm:spPr/>
      <dgm:t>
        <a:bodyPr/>
        <a:lstStyle/>
        <a:p>
          <a:endParaRPr lang="en-US"/>
        </a:p>
      </dgm:t>
    </dgm:pt>
    <dgm:pt modelId="{91378F86-0AE7-4DE6-BC18-4FE8A3088580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82DFAF08-9627-48FA-AD78-5BC96482D632}" type="parTrans" cxnId="{5EC64AAF-2928-4E1F-87CE-26B2B31260AF}">
      <dgm:prSet/>
      <dgm:spPr/>
      <dgm:t>
        <a:bodyPr/>
        <a:lstStyle/>
        <a:p>
          <a:endParaRPr lang="en-US"/>
        </a:p>
      </dgm:t>
    </dgm:pt>
    <dgm:pt modelId="{BB342644-AAD7-449E-97B0-E618B5E109F5}" type="sibTrans" cxnId="{5EC64AAF-2928-4E1F-87CE-26B2B31260AF}">
      <dgm:prSet/>
      <dgm:spPr/>
      <dgm:t>
        <a:bodyPr/>
        <a:lstStyle/>
        <a:p>
          <a:endParaRPr lang="en-US"/>
        </a:p>
      </dgm:t>
    </dgm:pt>
    <dgm:pt modelId="{4CB55921-5B44-44EE-9211-4AC2E019B138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0BF03D00-41F2-4A2F-818A-C3E8F0E20217}" type="parTrans" cxnId="{8E5F49C3-0169-4AAA-9705-57A0154F6061}">
      <dgm:prSet/>
      <dgm:spPr/>
      <dgm:t>
        <a:bodyPr/>
        <a:lstStyle/>
        <a:p>
          <a:endParaRPr lang="en-US"/>
        </a:p>
      </dgm:t>
    </dgm:pt>
    <dgm:pt modelId="{077E1C78-8215-443E-B360-7171DA3AF769}" type="sibTrans" cxnId="{8E5F49C3-0169-4AAA-9705-57A0154F6061}">
      <dgm:prSet/>
      <dgm:spPr/>
      <dgm:t>
        <a:bodyPr/>
        <a:lstStyle/>
        <a:p>
          <a:endParaRPr lang="en-US"/>
        </a:p>
      </dgm:t>
    </dgm:pt>
    <dgm:pt modelId="{73392EBF-2BBA-4B56-99F8-62A47C9E66E1}" type="pres">
      <dgm:prSet presAssocID="{5028F84D-89F2-49F8-96A5-0ED3795BBF63}" presName="Name0" presStyleCnt="0">
        <dgm:presLayoutVars>
          <dgm:chMax val="7"/>
          <dgm:resizeHandles val="exact"/>
        </dgm:presLayoutVars>
      </dgm:prSet>
      <dgm:spPr/>
    </dgm:pt>
    <dgm:pt modelId="{40C88A75-66D9-4B78-A031-F23EF39E642F}" type="pres">
      <dgm:prSet presAssocID="{5028F84D-89F2-49F8-96A5-0ED3795BBF63}" presName="comp1" presStyleCnt="0"/>
      <dgm:spPr/>
    </dgm:pt>
    <dgm:pt modelId="{C7B2770C-44EA-4FF2-BAED-1000674D2F4C}" type="pres">
      <dgm:prSet presAssocID="{5028F84D-89F2-49F8-96A5-0ED3795BBF63}" presName="circle1" presStyleLbl="node1" presStyleIdx="0" presStyleCnt="3"/>
      <dgm:spPr/>
    </dgm:pt>
    <dgm:pt modelId="{67625F95-8AD4-4D23-A11A-0C54D1087DF8}" type="pres">
      <dgm:prSet presAssocID="{5028F84D-89F2-49F8-96A5-0ED3795BBF63}" presName="c1text" presStyleLbl="node1" presStyleIdx="0" presStyleCnt="3">
        <dgm:presLayoutVars>
          <dgm:bulletEnabled val="1"/>
        </dgm:presLayoutVars>
      </dgm:prSet>
      <dgm:spPr/>
    </dgm:pt>
    <dgm:pt modelId="{AF7B96CA-A1A4-4A75-89C6-5DB297674A9A}" type="pres">
      <dgm:prSet presAssocID="{5028F84D-89F2-49F8-96A5-0ED3795BBF63}" presName="comp2" presStyleCnt="0"/>
      <dgm:spPr/>
    </dgm:pt>
    <dgm:pt modelId="{3F44BAEA-D636-4A33-BCCB-024105CD238D}" type="pres">
      <dgm:prSet presAssocID="{5028F84D-89F2-49F8-96A5-0ED3795BBF63}" presName="circle2" presStyleLbl="node1" presStyleIdx="1" presStyleCnt="3"/>
      <dgm:spPr/>
    </dgm:pt>
    <dgm:pt modelId="{FB50AF51-BEA9-4A06-826D-4CC200C20BC9}" type="pres">
      <dgm:prSet presAssocID="{5028F84D-89F2-49F8-96A5-0ED3795BBF63}" presName="c2text" presStyleLbl="node1" presStyleIdx="1" presStyleCnt="3">
        <dgm:presLayoutVars>
          <dgm:bulletEnabled val="1"/>
        </dgm:presLayoutVars>
      </dgm:prSet>
      <dgm:spPr/>
    </dgm:pt>
    <dgm:pt modelId="{3F286C98-96FD-4E15-B522-F8A5BBA1033F}" type="pres">
      <dgm:prSet presAssocID="{5028F84D-89F2-49F8-96A5-0ED3795BBF63}" presName="comp3" presStyleCnt="0"/>
      <dgm:spPr/>
    </dgm:pt>
    <dgm:pt modelId="{5DBAB761-6334-4707-8046-67313FB8B9EB}" type="pres">
      <dgm:prSet presAssocID="{5028F84D-89F2-49F8-96A5-0ED3795BBF63}" presName="circle3" presStyleLbl="node1" presStyleIdx="2" presStyleCnt="3"/>
      <dgm:spPr/>
    </dgm:pt>
    <dgm:pt modelId="{742444D6-4069-4BDD-B4D2-0A53DBE84A5F}" type="pres">
      <dgm:prSet presAssocID="{5028F84D-89F2-49F8-96A5-0ED3795BBF63}" presName="c3text" presStyleLbl="node1" presStyleIdx="2" presStyleCnt="3">
        <dgm:presLayoutVars>
          <dgm:bulletEnabled val="1"/>
        </dgm:presLayoutVars>
      </dgm:prSet>
      <dgm:spPr/>
    </dgm:pt>
  </dgm:ptLst>
  <dgm:cxnLst>
    <dgm:cxn modelId="{0BAD500B-CB7E-4C58-855C-7DF744AD1ABA}" type="presOf" srcId="{91378F86-0AE7-4DE6-BC18-4FE8A3088580}" destId="{3F44BAEA-D636-4A33-BCCB-024105CD238D}" srcOrd="0" destOrd="0" presId="urn:microsoft.com/office/officeart/2005/8/layout/venn2"/>
    <dgm:cxn modelId="{51502E0C-2979-41F7-B2A7-1894BF320837}" type="presOf" srcId="{4CB55921-5B44-44EE-9211-4AC2E019B138}" destId="{5DBAB761-6334-4707-8046-67313FB8B9EB}" srcOrd="0" destOrd="0" presId="urn:microsoft.com/office/officeart/2005/8/layout/venn2"/>
    <dgm:cxn modelId="{66302C0E-88F0-462D-886D-5C0B330D5163}" type="presOf" srcId="{4CB55921-5B44-44EE-9211-4AC2E019B138}" destId="{742444D6-4069-4BDD-B4D2-0A53DBE84A5F}" srcOrd="1" destOrd="0" presId="urn:microsoft.com/office/officeart/2005/8/layout/venn2"/>
    <dgm:cxn modelId="{970DC820-02B7-4707-8034-A5707D5C5969}" type="presOf" srcId="{91378F86-0AE7-4DE6-BC18-4FE8A3088580}" destId="{FB50AF51-BEA9-4A06-826D-4CC200C20BC9}" srcOrd="1" destOrd="0" presId="urn:microsoft.com/office/officeart/2005/8/layout/venn2"/>
    <dgm:cxn modelId="{53D64744-20E0-4D5A-93D5-B99C6264E378}" type="presOf" srcId="{1D284E36-504B-4CF8-9BB3-B772E19210FB}" destId="{C7B2770C-44EA-4FF2-BAED-1000674D2F4C}" srcOrd="0" destOrd="0" presId="urn:microsoft.com/office/officeart/2005/8/layout/venn2"/>
    <dgm:cxn modelId="{5EC64AAF-2928-4E1F-87CE-26B2B31260AF}" srcId="{5028F84D-89F2-49F8-96A5-0ED3795BBF63}" destId="{91378F86-0AE7-4DE6-BC18-4FE8A3088580}" srcOrd="1" destOrd="0" parTransId="{82DFAF08-9627-48FA-AD78-5BC96482D632}" sibTransId="{BB342644-AAD7-449E-97B0-E618B5E109F5}"/>
    <dgm:cxn modelId="{DAF0FBB2-1A84-4682-A0D3-A9E7EB8D3E8E}" type="presOf" srcId="{1D284E36-504B-4CF8-9BB3-B772E19210FB}" destId="{67625F95-8AD4-4D23-A11A-0C54D1087DF8}" srcOrd="1" destOrd="0" presId="urn:microsoft.com/office/officeart/2005/8/layout/venn2"/>
    <dgm:cxn modelId="{8E5F49C3-0169-4AAA-9705-57A0154F6061}" srcId="{5028F84D-89F2-49F8-96A5-0ED3795BBF63}" destId="{4CB55921-5B44-44EE-9211-4AC2E019B138}" srcOrd="2" destOrd="0" parTransId="{0BF03D00-41F2-4A2F-818A-C3E8F0E20217}" sibTransId="{077E1C78-8215-443E-B360-7171DA3AF769}"/>
    <dgm:cxn modelId="{06DD4ECF-848D-4A69-A68C-1000342E2F24}" type="presOf" srcId="{5028F84D-89F2-49F8-96A5-0ED3795BBF63}" destId="{73392EBF-2BBA-4B56-99F8-62A47C9E66E1}" srcOrd="0" destOrd="0" presId="urn:microsoft.com/office/officeart/2005/8/layout/venn2"/>
    <dgm:cxn modelId="{EDC6C0E8-5BEA-4850-A10E-8600D1DB6A5C}" srcId="{5028F84D-89F2-49F8-96A5-0ED3795BBF63}" destId="{1D284E36-504B-4CF8-9BB3-B772E19210FB}" srcOrd="0" destOrd="0" parTransId="{EEAFA59E-438E-455C-9E86-73A3C49371BF}" sibTransId="{1B0B7657-8B51-4845-A32F-5A31FB04E5DE}"/>
    <dgm:cxn modelId="{11CDFDAD-2FFA-47EF-A38D-D120AC697B06}" type="presParOf" srcId="{73392EBF-2BBA-4B56-99F8-62A47C9E66E1}" destId="{40C88A75-66D9-4B78-A031-F23EF39E642F}" srcOrd="0" destOrd="0" presId="urn:microsoft.com/office/officeart/2005/8/layout/venn2"/>
    <dgm:cxn modelId="{B3E39340-2290-4BF0-9D1B-9174F1ACEAF3}" type="presParOf" srcId="{40C88A75-66D9-4B78-A031-F23EF39E642F}" destId="{C7B2770C-44EA-4FF2-BAED-1000674D2F4C}" srcOrd="0" destOrd="0" presId="urn:microsoft.com/office/officeart/2005/8/layout/venn2"/>
    <dgm:cxn modelId="{5A6E1691-4F00-48A1-9B16-C84EEB5B0AF1}" type="presParOf" srcId="{40C88A75-66D9-4B78-A031-F23EF39E642F}" destId="{67625F95-8AD4-4D23-A11A-0C54D1087DF8}" srcOrd="1" destOrd="0" presId="urn:microsoft.com/office/officeart/2005/8/layout/venn2"/>
    <dgm:cxn modelId="{1BB9CC80-6B0B-46B1-98D8-27E61D449D18}" type="presParOf" srcId="{73392EBF-2BBA-4B56-99F8-62A47C9E66E1}" destId="{AF7B96CA-A1A4-4A75-89C6-5DB297674A9A}" srcOrd="1" destOrd="0" presId="urn:microsoft.com/office/officeart/2005/8/layout/venn2"/>
    <dgm:cxn modelId="{083E2CAA-7F92-47AC-BDC4-914ACCF46E0E}" type="presParOf" srcId="{AF7B96CA-A1A4-4A75-89C6-5DB297674A9A}" destId="{3F44BAEA-D636-4A33-BCCB-024105CD238D}" srcOrd="0" destOrd="0" presId="urn:microsoft.com/office/officeart/2005/8/layout/venn2"/>
    <dgm:cxn modelId="{E5287D31-53CD-41B5-AF48-41204F4899CD}" type="presParOf" srcId="{AF7B96CA-A1A4-4A75-89C6-5DB297674A9A}" destId="{FB50AF51-BEA9-4A06-826D-4CC200C20BC9}" srcOrd="1" destOrd="0" presId="urn:microsoft.com/office/officeart/2005/8/layout/venn2"/>
    <dgm:cxn modelId="{4791FE99-97D9-4A5D-8A7E-89679BBF3466}" type="presParOf" srcId="{73392EBF-2BBA-4B56-99F8-62A47C9E66E1}" destId="{3F286C98-96FD-4E15-B522-F8A5BBA1033F}" srcOrd="2" destOrd="0" presId="urn:microsoft.com/office/officeart/2005/8/layout/venn2"/>
    <dgm:cxn modelId="{BCD3074C-D5F6-48DE-BCBD-026B47389F06}" type="presParOf" srcId="{3F286C98-96FD-4E15-B522-F8A5BBA1033F}" destId="{5DBAB761-6334-4707-8046-67313FB8B9EB}" srcOrd="0" destOrd="0" presId="urn:microsoft.com/office/officeart/2005/8/layout/venn2"/>
    <dgm:cxn modelId="{56BF8B36-A7B8-4F9D-A87F-846357E95924}" type="presParOf" srcId="{3F286C98-96FD-4E15-B522-F8A5BBA1033F}" destId="{742444D6-4069-4BDD-B4D2-0A53DBE84A5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8F990-0CC9-43F1-9FC1-36B774489BBC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3D644B2-A438-4343-B201-1601CD1B6D51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E7E679F1-4E03-4C28-B973-B05C8040D8F3}" type="parTrans" cxnId="{041136B1-D235-4F6A-94DF-969D0AD3DD6C}">
      <dgm:prSet/>
      <dgm:spPr/>
      <dgm:t>
        <a:bodyPr/>
        <a:lstStyle/>
        <a:p>
          <a:endParaRPr lang="en-US"/>
        </a:p>
      </dgm:t>
    </dgm:pt>
    <dgm:pt modelId="{17598437-F019-44FC-AE77-7642269E9CAF}" type="sibTrans" cxnId="{041136B1-D235-4F6A-94DF-969D0AD3DD6C}">
      <dgm:prSet/>
      <dgm:spPr/>
      <dgm:t>
        <a:bodyPr/>
        <a:lstStyle/>
        <a:p>
          <a:endParaRPr lang="en-US"/>
        </a:p>
      </dgm:t>
    </dgm:pt>
    <dgm:pt modelId="{E6690F73-B3C0-45BB-9C6E-36A0207F2A1A}">
      <dgm:prSet phldrT="[Text]"/>
      <dgm:spPr/>
      <dgm:t>
        <a:bodyPr/>
        <a:lstStyle/>
        <a:p>
          <a:r>
            <a:rPr lang="en-US" dirty="0"/>
            <a:t>Answers</a:t>
          </a:r>
        </a:p>
      </dgm:t>
    </dgm:pt>
    <dgm:pt modelId="{CB666AB2-8B2F-45D9-8F2D-A9BEBA484E15}" type="parTrans" cxnId="{99744BDE-CD3A-493E-9FF4-1CEC37420675}">
      <dgm:prSet/>
      <dgm:spPr/>
      <dgm:t>
        <a:bodyPr/>
        <a:lstStyle/>
        <a:p>
          <a:endParaRPr lang="en-US"/>
        </a:p>
      </dgm:t>
    </dgm:pt>
    <dgm:pt modelId="{45F58438-EBEE-4756-B9AA-388EB8139BBE}" type="sibTrans" cxnId="{99744BDE-CD3A-493E-9FF4-1CEC37420675}">
      <dgm:prSet/>
      <dgm:spPr/>
      <dgm:t>
        <a:bodyPr/>
        <a:lstStyle/>
        <a:p>
          <a:endParaRPr lang="en-US"/>
        </a:p>
      </dgm:t>
    </dgm:pt>
    <dgm:pt modelId="{8DEC5DE2-5DEB-498E-A5E5-5DB695FA0279}">
      <dgm:prSet phldrT="[Text]"/>
      <dgm:spPr/>
      <dgm:t>
        <a:bodyPr/>
        <a:lstStyle/>
        <a:p>
          <a:r>
            <a:rPr lang="en-US" dirty="0"/>
            <a:t>Rules</a:t>
          </a:r>
        </a:p>
      </dgm:t>
    </dgm:pt>
    <dgm:pt modelId="{D27E38B5-9925-448B-A765-42EFE38E9BAE}" type="parTrans" cxnId="{C335207B-22DB-49D4-BBB8-B5BCE9D80AE2}">
      <dgm:prSet/>
      <dgm:spPr/>
      <dgm:t>
        <a:bodyPr/>
        <a:lstStyle/>
        <a:p>
          <a:endParaRPr lang="en-US"/>
        </a:p>
      </dgm:t>
    </dgm:pt>
    <dgm:pt modelId="{29E290C3-F7C2-4B9A-A75F-B579D835E2D3}" type="sibTrans" cxnId="{C335207B-22DB-49D4-BBB8-B5BCE9D80AE2}">
      <dgm:prSet/>
      <dgm:spPr/>
      <dgm:t>
        <a:bodyPr/>
        <a:lstStyle/>
        <a:p>
          <a:endParaRPr lang="en-US"/>
        </a:p>
      </dgm:t>
    </dgm:pt>
    <dgm:pt modelId="{5F281EA6-70BD-49D8-B5AB-5A8C476CBA7A}" type="pres">
      <dgm:prSet presAssocID="{B508F990-0CC9-43F1-9FC1-36B774489BBC}" presName="Name0" presStyleCnt="0">
        <dgm:presLayoutVars>
          <dgm:dir/>
          <dgm:resizeHandles val="exact"/>
        </dgm:presLayoutVars>
      </dgm:prSet>
      <dgm:spPr/>
    </dgm:pt>
    <dgm:pt modelId="{74898836-1F85-4C69-A843-DB1EDBF0C627}" type="pres">
      <dgm:prSet presAssocID="{B508F990-0CC9-43F1-9FC1-36B774489BBC}" presName="vNodes" presStyleCnt="0"/>
      <dgm:spPr/>
    </dgm:pt>
    <dgm:pt modelId="{35B5277D-403A-4B10-9E97-F9B730368C78}" type="pres">
      <dgm:prSet presAssocID="{C3D644B2-A438-4343-B201-1601CD1B6D51}" presName="node" presStyleLbl="node1" presStyleIdx="0" presStyleCnt="3">
        <dgm:presLayoutVars>
          <dgm:bulletEnabled val="1"/>
        </dgm:presLayoutVars>
      </dgm:prSet>
      <dgm:spPr/>
    </dgm:pt>
    <dgm:pt modelId="{10F069F9-664E-4E83-921A-3439412210AD}" type="pres">
      <dgm:prSet presAssocID="{17598437-F019-44FC-AE77-7642269E9CAF}" presName="spacerT" presStyleCnt="0"/>
      <dgm:spPr/>
    </dgm:pt>
    <dgm:pt modelId="{B0D20E04-1C3A-4EDA-8C1E-61ED3B12CA39}" type="pres">
      <dgm:prSet presAssocID="{17598437-F019-44FC-AE77-7642269E9CAF}" presName="sibTrans" presStyleLbl="sibTrans2D1" presStyleIdx="0" presStyleCnt="2"/>
      <dgm:spPr/>
    </dgm:pt>
    <dgm:pt modelId="{1B45E40E-AC32-45A0-A8F8-ABEEC9802BE6}" type="pres">
      <dgm:prSet presAssocID="{17598437-F019-44FC-AE77-7642269E9CAF}" presName="spacerB" presStyleCnt="0"/>
      <dgm:spPr/>
    </dgm:pt>
    <dgm:pt modelId="{878A8EFF-3333-4AF8-A7BF-067C566CCF14}" type="pres">
      <dgm:prSet presAssocID="{E6690F73-B3C0-45BB-9C6E-36A0207F2A1A}" presName="node" presStyleLbl="node1" presStyleIdx="1" presStyleCnt="3">
        <dgm:presLayoutVars>
          <dgm:bulletEnabled val="1"/>
        </dgm:presLayoutVars>
      </dgm:prSet>
      <dgm:spPr/>
    </dgm:pt>
    <dgm:pt modelId="{19E71299-6620-41D0-AC31-98B170F1D8EA}" type="pres">
      <dgm:prSet presAssocID="{B508F990-0CC9-43F1-9FC1-36B774489BBC}" presName="sibTransLast" presStyleLbl="sibTrans2D1" presStyleIdx="1" presStyleCnt="2"/>
      <dgm:spPr/>
    </dgm:pt>
    <dgm:pt modelId="{D88777A1-678C-4D9F-8ABC-66AB5A85767C}" type="pres">
      <dgm:prSet presAssocID="{B508F990-0CC9-43F1-9FC1-36B774489BBC}" presName="connectorText" presStyleLbl="sibTrans2D1" presStyleIdx="1" presStyleCnt="2"/>
      <dgm:spPr/>
    </dgm:pt>
    <dgm:pt modelId="{45529318-6FC4-43D8-833B-8F7790A71EF1}" type="pres">
      <dgm:prSet presAssocID="{B508F990-0CC9-43F1-9FC1-36B774489BBC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B14B51A-3926-4D16-8C12-5BC79BB402B4}" type="presOf" srcId="{C3D644B2-A438-4343-B201-1601CD1B6D51}" destId="{35B5277D-403A-4B10-9E97-F9B730368C78}" srcOrd="0" destOrd="0" presId="urn:microsoft.com/office/officeart/2005/8/layout/equation2"/>
    <dgm:cxn modelId="{0E53F02E-1944-4BC0-AA06-7A1BE43B6D2C}" type="presOf" srcId="{45F58438-EBEE-4756-B9AA-388EB8139BBE}" destId="{D88777A1-678C-4D9F-8ABC-66AB5A85767C}" srcOrd="1" destOrd="0" presId="urn:microsoft.com/office/officeart/2005/8/layout/equation2"/>
    <dgm:cxn modelId="{03D77C5A-ED75-4B5A-A627-70563862C95D}" type="presOf" srcId="{B508F990-0CC9-43F1-9FC1-36B774489BBC}" destId="{5F281EA6-70BD-49D8-B5AB-5A8C476CBA7A}" srcOrd="0" destOrd="0" presId="urn:microsoft.com/office/officeart/2005/8/layout/equation2"/>
    <dgm:cxn modelId="{C335207B-22DB-49D4-BBB8-B5BCE9D80AE2}" srcId="{B508F990-0CC9-43F1-9FC1-36B774489BBC}" destId="{8DEC5DE2-5DEB-498E-A5E5-5DB695FA0279}" srcOrd="2" destOrd="0" parTransId="{D27E38B5-9925-448B-A765-42EFE38E9BAE}" sibTransId="{29E290C3-F7C2-4B9A-A75F-B579D835E2D3}"/>
    <dgm:cxn modelId="{3C74B180-69CF-4314-A0FB-2CED307CA224}" type="presOf" srcId="{E6690F73-B3C0-45BB-9C6E-36A0207F2A1A}" destId="{878A8EFF-3333-4AF8-A7BF-067C566CCF14}" srcOrd="0" destOrd="0" presId="urn:microsoft.com/office/officeart/2005/8/layout/equation2"/>
    <dgm:cxn modelId="{30E92A96-2C9B-48FC-99A5-6140EF01A500}" type="presOf" srcId="{45F58438-EBEE-4756-B9AA-388EB8139BBE}" destId="{19E71299-6620-41D0-AC31-98B170F1D8EA}" srcOrd="0" destOrd="0" presId="urn:microsoft.com/office/officeart/2005/8/layout/equation2"/>
    <dgm:cxn modelId="{FDDB9BA8-1FAD-42C2-98D4-545F6F867D44}" type="presOf" srcId="{8DEC5DE2-5DEB-498E-A5E5-5DB695FA0279}" destId="{45529318-6FC4-43D8-833B-8F7790A71EF1}" srcOrd="0" destOrd="0" presId="urn:microsoft.com/office/officeart/2005/8/layout/equation2"/>
    <dgm:cxn modelId="{041136B1-D235-4F6A-94DF-969D0AD3DD6C}" srcId="{B508F990-0CC9-43F1-9FC1-36B774489BBC}" destId="{C3D644B2-A438-4343-B201-1601CD1B6D51}" srcOrd="0" destOrd="0" parTransId="{E7E679F1-4E03-4C28-B973-B05C8040D8F3}" sibTransId="{17598437-F019-44FC-AE77-7642269E9CAF}"/>
    <dgm:cxn modelId="{25F3E8C8-B7D2-41C4-9742-C0F847FE2252}" type="presOf" srcId="{17598437-F019-44FC-AE77-7642269E9CAF}" destId="{B0D20E04-1C3A-4EDA-8C1E-61ED3B12CA39}" srcOrd="0" destOrd="0" presId="urn:microsoft.com/office/officeart/2005/8/layout/equation2"/>
    <dgm:cxn modelId="{99744BDE-CD3A-493E-9FF4-1CEC37420675}" srcId="{B508F990-0CC9-43F1-9FC1-36B774489BBC}" destId="{E6690F73-B3C0-45BB-9C6E-36A0207F2A1A}" srcOrd="1" destOrd="0" parTransId="{CB666AB2-8B2F-45D9-8F2D-A9BEBA484E15}" sibTransId="{45F58438-EBEE-4756-B9AA-388EB8139BBE}"/>
    <dgm:cxn modelId="{9569B96A-BD80-4DDE-85C3-616291AAEFE6}" type="presParOf" srcId="{5F281EA6-70BD-49D8-B5AB-5A8C476CBA7A}" destId="{74898836-1F85-4C69-A843-DB1EDBF0C627}" srcOrd="0" destOrd="0" presId="urn:microsoft.com/office/officeart/2005/8/layout/equation2"/>
    <dgm:cxn modelId="{08B004D8-B9E4-4DAE-99DF-5508EB057DEA}" type="presParOf" srcId="{74898836-1F85-4C69-A843-DB1EDBF0C627}" destId="{35B5277D-403A-4B10-9E97-F9B730368C78}" srcOrd="0" destOrd="0" presId="urn:microsoft.com/office/officeart/2005/8/layout/equation2"/>
    <dgm:cxn modelId="{F0AF6AF2-08CE-4F1F-8867-44DF40DF56AC}" type="presParOf" srcId="{74898836-1F85-4C69-A843-DB1EDBF0C627}" destId="{10F069F9-664E-4E83-921A-3439412210AD}" srcOrd="1" destOrd="0" presId="urn:microsoft.com/office/officeart/2005/8/layout/equation2"/>
    <dgm:cxn modelId="{8CC7F843-3C71-4D92-ADE0-FD53C6EF1144}" type="presParOf" srcId="{74898836-1F85-4C69-A843-DB1EDBF0C627}" destId="{B0D20E04-1C3A-4EDA-8C1E-61ED3B12CA39}" srcOrd="2" destOrd="0" presId="urn:microsoft.com/office/officeart/2005/8/layout/equation2"/>
    <dgm:cxn modelId="{49550B28-9000-45CB-BF18-6ECF70DAE08D}" type="presParOf" srcId="{74898836-1F85-4C69-A843-DB1EDBF0C627}" destId="{1B45E40E-AC32-45A0-A8F8-ABEEC9802BE6}" srcOrd="3" destOrd="0" presId="urn:microsoft.com/office/officeart/2005/8/layout/equation2"/>
    <dgm:cxn modelId="{00E7575E-BDF6-4FF0-9D0C-9D70334530F0}" type="presParOf" srcId="{74898836-1F85-4C69-A843-DB1EDBF0C627}" destId="{878A8EFF-3333-4AF8-A7BF-067C566CCF14}" srcOrd="4" destOrd="0" presId="urn:microsoft.com/office/officeart/2005/8/layout/equation2"/>
    <dgm:cxn modelId="{327650CC-B49C-41FB-AAC3-DE4AC49FE860}" type="presParOf" srcId="{5F281EA6-70BD-49D8-B5AB-5A8C476CBA7A}" destId="{19E71299-6620-41D0-AC31-98B170F1D8EA}" srcOrd="1" destOrd="0" presId="urn:microsoft.com/office/officeart/2005/8/layout/equation2"/>
    <dgm:cxn modelId="{C114E715-6DD9-444F-9426-525B2170AFB6}" type="presParOf" srcId="{19E71299-6620-41D0-AC31-98B170F1D8EA}" destId="{D88777A1-678C-4D9F-8ABC-66AB5A85767C}" srcOrd="0" destOrd="0" presId="urn:microsoft.com/office/officeart/2005/8/layout/equation2"/>
    <dgm:cxn modelId="{1F69081E-FEDA-4B74-86EB-057DB15EECEA}" type="presParOf" srcId="{5F281EA6-70BD-49D8-B5AB-5A8C476CBA7A}" destId="{45529318-6FC4-43D8-833B-8F7790A71EF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08F990-0CC9-43F1-9FC1-36B774489BBC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3D644B2-A438-4343-B201-1601CD1B6D51}">
      <dgm:prSet phldrT="[Text]"/>
      <dgm:spPr/>
      <dgm:t>
        <a:bodyPr/>
        <a:lstStyle/>
        <a:p>
          <a:r>
            <a:rPr lang="en-US" dirty="0"/>
            <a:t>Rules</a:t>
          </a:r>
        </a:p>
      </dgm:t>
    </dgm:pt>
    <dgm:pt modelId="{E7E679F1-4E03-4C28-B973-B05C8040D8F3}" type="parTrans" cxnId="{041136B1-D235-4F6A-94DF-969D0AD3DD6C}">
      <dgm:prSet/>
      <dgm:spPr/>
      <dgm:t>
        <a:bodyPr/>
        <a:lstStyle/>
        <a:p>
          <a:endParaRPr lang="en-US"/>
        </a:p>
      </dgm:t>
    </dgm:pt>
    <dgm:pt modelId="{17598437-F019-44FC-AE77-7642269E9CAF}" type="sibTrans" cxnId="{041136B1-D235-4F6A-94DF-969D0AD3DD6C}">
      <dgm:prSet/>
      <dgm:spPr/>
      <dgm:t>
        <a:bodyPr/>
        <a:lstStyle/>
        <a:p>
          <a:endParaRPr lang="en-US"/>
        </a:p>
      </dgm:t>
    </dgm:pt>
    <dgm:pt modelId="{E6690F73-B3C0-45BB-9C6E-36A0207F2A1A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CB666AB2-8B2F-45D9-8F2D-A9BEBA484E15}" type="parTrans" cxnId="{99744BDE-CD3A-493E-9FF4-1CEC37420675}">
      <dgm:prSet/>
      <dgm:spPr/>
      <dgm:t>
        <a:bodyPr/>
        <a:lstStyle/>
        <a:p>
          <a:endParaRPr lang="en-US"/>
        </a:p>
      </dgm:t>
    </dgm:pt>
    <dgm:pt modelId="{45F58438-EBEE-4756-B9AA-388EB8139BBE}" type="sibTrans" cxnId="{99744BDE-CD3A-493E-9FF4-1CEC37420675}">
      <dgm:prSet/>
      <dgm:spPr/>
      <dgm:t>
        <a:bodyPr/>
        <a:lstStyle/>
        <a:p>
          <a:endParaRPr lang="en-US"/>
        </a:p>
      </dgm:t>
    </dgm:pt>
    <dgm:pt modelId="{8DEC5DE2-5DEB-498E-A5E5-5DB695FA0279}">
      <dgm:prSet phldrT="[Text]"/>
      <dgm:spPr/>
      <dgm:t>
        <a:bodyPr/>
        <a:lstStyle/>
        <a:p>
          <a:r>
            <a:rPr lang="en-US" dirty="0"/>
            <a:t>Answers</a:t>
          </a:r>
        </a:p>
      </dgm:t>
    </dgm:pt>
    <dgm:pt modelId="{D27E38B5-9925-448B-A765-42EFE38E9BAE}" type="parTrans" cxnId="{C335207B-22DB-49D4-BBB8-B5BCE9D80AE2}">
      <dgm:prSet/>
      <dgm:spPr/>
      <dgm:t>
        <a:bodyPr/>
        <a:lstStyle/>
        <a:p>
          <a:endParaRPr lang="en-US"/>
        </a:p>
      </dgm:t>
    </dgm:pt>
    <dgm:pt modelId="{29E290C3-F7C2-4B9A-A75F-B579D835E2D3}" type="sibTrans" cxnId="{C335207B-22DB-49D4-BBB8-B5BCE9D80AE2}">
      <dgm:prSet/>
      <dgm:spPr/>
      <dgm:t>
        <a:bodyPr/>
        <a:lstStyle/>
        <a:p>
          <a:endParaRPr lang="en-US"/>
        </a:p>
      </dgm:t>
    </dgm:pt>
    <dgm:pt modelId="{5F281EA6-70BD-49D8-B5AB-5A8C476CBA7A}" type="pres">
      <dgm:prSet presAssocID="{B508F990-0CC9-43F1-9FC1-36B774489BBC}" presName="Name0" presStyleCnt="0">
        <dgm:presLayoutVars>
          <dgm:dir/>
          <dgm:resizeHandles val="exact"/>
        </dgm:presLayoutVars>
      </dgm:prSet>
      <dgm:spPr/>
    </dgm:pt>
    <dgm:pt modelId="{74898836-1F85-4C69-A843-DB1EDBF0C627}" type="pres">
      <dgm:prSet presAssocID="{B508F990-0CC9-43F1-9FC1-36B774489BBC}" presName="vNodes" presStyleCnt="0"/>
      <dgm:spPr/>
    </dgm:pt>
    <dgm:pt modelId="{35B5277D-403A-4B10-9E97-F9B730368C78}" type="pres">
      <dgm:prSet presAssocID="{C3D644B2-A438-4343-B201-1601CD1B6D51}" presName="node" presStyleLbl="node1" presStyleIdx="0" presStyleCnt="3">
        <dgm:presLayoutVars>
          <dgm:bulletEnabled val="1"/>
        </dgm:presLayoutVars>
      </dgm:prSet>
      <dgm:spPr/>
    </dgm:pt>
    <dgm:pt modelId="{10F069F9-664E-4E83-921A-3439412210AD}" type="pres">
      <dgm:prSet presAssocID="{17598437-F019-44FC-AE77-7642269E9CAF}" presName="spacerT" presStyleCnt="0"/>
      <dgm:spPr/>
    </dgm:pt>
    <dgm:pt modelId="{B0D20E04-1C3A-4EDA-8C1E-61ED3B12CA39}" type="pres">
      <dgm:prSet presAssocID="{17598437-F019-44FC-AE77-7642269E9CAF}" presName="sibTrans" presStyleLbl="sibTrans2D1" presStyleIdx="0" presStyleCnt="2"/>
      <dgm:spPr/>
    </dgm:pt>
    <dgm:pt modelId="{1B45E40E-AC32-45A0-A8F8-ABEEC9802BE6}" type="pres">
      <dgm:prSet presAssocID="{17598437-F019-44FC-AE77-7642269E9CAF}" presName="spacerB" presStyleCnt="0"/>
      <dgm:spPr/>
    </dgm:pt>
    <dgm:pt modelId="{878A8EFF-3333-4AF8-A7BF-067C566CCF14}" type="pres">
      <dgm:prSet presAssocID="{E6690F73-B3C0-45BB-9C6E-36A0207F2A1A}" presName="node" presStyleLbl="node1" presStyleIdx="1" presStyleCnt="3">
        <dgm:presLayoutVars>
          <dgm:bulletEnabled val="1"/>
        </dgm:presLayoutVars>
      </dgm:prSet>
      <dgm:spPr/>
    </dgm:pt>
    <dgm:pt modelId="{19E71299-6620-41D0-AC31-98B170F1D8EA}" type="pres">
      <dgm:prSet presAssocID="{B508F990-0CC9-43F1-9FC1-36B774489BBC}" presName="sibTransLast" presStyleLbl="sibTrans2D1" presStyleIdx="1" presStyleCnt="2"/>
      <dgm:spPr/>
    </dgm:pt>
    <dgm:pt modelId="{D88777A1-678C-4D9F-8ABC-66AB5A85767C}" type="pres">
      <dgm:prSet presAssocID="{B508F990-0CC9-43F1-9FC1-36B774489BBC}" presName="connectorText" presStyleLbl="sibTrans2D1" presStyleIdx="1" presStyleCnt="2"/>
      <dgm:spPr/>
    </dgm:pt>
    <dgm:pt modelId="{45529318-6FC4-43D8-833B-8F7790A71EF1}" type="pres">
      <dgm:prSet presAssocID="{B508F990-0CC9-43F1-9FC1-36B774489BBC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B14B51A-3926-4D16-8C12-5BC79BB402B4}" type="presOf" srcId="{C3D644B2-A438-4343-B201-1601CD1B6D51}" destId="{35B5277D-403A-4B10-9E97-F9B730368C78}" srcOrd="0" destOrd="0" presId="urn:microsoft.com/office/officeart/2005/8/layout/equation2"/>
    <dgm:cxn modelId="{0E53F02E-1944-4BC0-AA06-7A1BE43B6D2C}" type="presOf" srcId="{45F58438-EBEE-4756-B9AA-388EB8139BBE}" destId="{D88777A1-678C-4D9F-8ABC-66AB5A85767C}" srcOrd="1" destOrd="0" presId="urn:microsoft.com/office/officeart/2005/8/layout/equation2"/>
    <dgm:cxn modelId="{03D77C5A-ED75-4B5A-A627-70563862C95D}" type="presOf" srcId="{B508F990-0CC9-43F1-9FC1-36B774489BBC}" destId="{5F281EA6-70BD-49D8-B5AB-5A8C476CBA7A}" srcOrd="0" destOrd="0" presId="urn:microsoft.com/office/officeart/2005/8/layout/equation2"/>
    <dgm:cxn modelId="{C335207B-22DB-49D4-BBB8-B5BCE9D80AE2}" srcId="{B508F990-0CC9-43F1-9FC1-36B774489BBC}" destId="{8DEC5DE2-5DEB-498E-A5E5-5DB695FA0279}" srcOrd="2" destOrd="0" parTransId="{D27E38B5-9925-448B-A765-42EFE38E9BAE}" sibTransId="{29E290C3-F7C2-4B9A-A75F-B579D835E2D3}"/>
    <dgm:cxn modelId="{3C74B180-69CF-4314-A0FB-2CED307CA224}" type="presOf" srcId="{E6690F73-B3C0-45BB-9C6E-36A0207F2A1A}" destId="{878A8EFF-3333-4AF8-A7BF-067C566CCF14}" srcOrd="0" destOrd="0" presId="urn:microsoft.com/office/officeart/2005/8/layout/equation2"/>
    <dgm:cxn modelId="{30E92A96-2C9B-48FC-99A5-6140EF01A500}" type="presOf" srcId="{45F58438-EBEE-4756-B9AA-388EB8139BBE}" destId="{19E71299-6620-41D0-AC31-98B170F1D8EA}" srcOrd="0" destOrd="0" presId="urn:microsoft.com/office/officeart/2005/8/layout/equation2"/>
    <dgm:cxn modelId="{FDDB9BA8-1FAD-42C2-98D4-545F6F867D44}" type="presOf" srcId="{8DEC5DE2-5DEB-498E-A5E5-5DB695FA0279}" destId="{45529318-6FC4-43D8-833B-8F7790A71EF1}" srcOrd="0" destOrd="0" presId="urn:microsoft.com/office/officeart/2005/8/layout/equation2"/>
    <dgm:cxn modelId="{041136B1-D235-4F6A-94DF-969D0AD3DD6C}" srcId="{B508F990-0CC9-43F1-9FC1-36B774489BBC}" destId="{C3D644B2-A438-4343-B201-1601CD1B6D51}" srcOrd="0" destOrd="0" parTransId="{E7E679F1-4E03-4C28-B973-B05C8040D8F3}" sibTransId="{17598437-F019-44FC-AE77-7642269E9CAF}"/>
    <dgm:cxn modelId="{25F3E8C8-B7D2-41C4-9742-C0F847FE2252}" type="presOf" srcId="{17598437-F019-44FC-AE77-7642269E9CAF}" destId="{B0D20E04-1C3A-4EDA-8C1E-61ED3B12CA39}" srcOrd="0" destOrd="0" presId="urn:microsoft.com/office/officeart/2005/8/layout/equation2"/>
    <dgm:cxn modelId="{99744BDE-CD3A-493E-9FF4-1CEC37420675}" srcId="{B508F990-0CC9-43F1-9FC1-36B774489BBC}" destId="{E6690F73-B3C0-45BB-9C6E-36A0207F2A1A}" srcOrd="1" destOrd="0" parTransId="{CB666AB2-8B2F-45D9-8F2D-A9BEBA484E15}" sibTransId="{45F58438-EBEE-4756-B9AA-388EB8139BBE}"/>
    <dgm:cxn modelId="{9569B96A-BD80-4DDE-85C3-616291AAEFE6}" type="presParOf" srcId="{5F281EA6-70BD-49D8-B5AB-5A8C476CBA7A}" destId="{74898836-1F85-4C69-A843-DB1EDBF0C627}" srcOrd="0" destOrd="0" presId="urn:microsoft.com/office/officeart/2005/8/layout/equation2"/>
    <dgm:cxn modelId="{08B004D8-B9E4-4DAE-99DF-5508EB057DEA}" type="presParOf" srcId="{74898836-1F85-4C69-A843-DB1EDBF0C627}" destId="{35B5277D-403A-4B10-9E97-F9B730368C78}" srcOrd="0" destOrd="0" presId="urn:microsoft.com/office/officeart/2005/8/layout/equation2"/>
    <dgm:cxn modelId="{F0AF6AF2-08CE-4F1F-8867-44DF40DF56AC}" type="presParOf" srcId="{74898836-1F85-4C69-A843-DB1EDBF0C627}" destId="{10F069F9-664E-4E83-921A-3439412210AD}" srcOrd="1" destOrd="0" presId="urn:microsoft.com/office/officeart/2005/8/layout/equation2"/>
    <dgm:cxn modelId="{8CC7F843-3C71-4D92-ADE0-FD53C6EF1144}" type="presParOf" srcId="{74898836-1F85-4C69-A843-DB1EDBF0C627}" destId="{B0D20E04-1C3A-4EDA-8C1E-61ED3B12CA39}" srcOrd="2" destOrd="0" presId="urn:microsoft.com/office/officeart/2005/8/layout/equation2"/>
    <dgm:cxn modelId="{49550B28-9000-45CB-BF18-6ECF70DAE08D}" type="presParOf" srcId="{74898836-1F85-4C69-A843-DB1EDBF0C627}" destId="{1B45E40E-AC32-45A0-A8F8-ABEEC9802BE6}" srcOrd="3" destOrd="0" presId="urn:microsoft.com/office/officeart/2005/8/layout/equation2"/>
    <dgm:cxn modelId="{00E7575E-BDF6-4FF0-9D0C-9D70334530F0}" type="presParOf" srcId="{74898836-1F85-4C69-A843-DB1EDBF0C627}" destId="{878A8EFF-3333-4AF8-A7BF-067C566CCF14}" srcOrd="4" destOrd="0" presId="urn:microsoft.com/office/officeart/2005/8/layout/equation2"/>
    <dgm:cxn modelId="{327650CC-B49C-41FB-AAC3-DE4AC49FE860}" type="presParOf" srcId="{5F281EA6-70BD-49D8-B5AB-5A8C476CBA7A}" destId="{19E71299-6620-41D0-AC31-98B170F1D8EA}" srcOrd="1" destOrd="0" presId="urn:microsoft.com/office/officeart/2005/8/layout/equation2"/>
    <dgm:cxn modelId="{C114E715-6DD9-444F-9426-525B2170AFB6}" type="presParOf" srcId="{19E71299-6620-41D0-AC31-98B170F1D8EA}" destId="{D88777A1-678C-4D9F-8ABC-66AB5A85767C}" srcOrd="0" destOrd="0" presId="urn:microsoft.com/office/officeart/2005/8/layout/equation2"/>
    <dgm:cxn modelId="{1F69081E-FEDA-4B74-86EB-057DB15EECEA}" type="presParOf" srcId="{5F281EA6-70BD-49D8-B5AB-5A8C476CBA7A}" destId="{45529318-6FC4-43D8-833B-8F7790A71EF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D4DC34-3E2F-4E67-97F6-86F39FB58BC0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D4FB07AA-A4E0-442A-A3E3-4C6098F1E901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6E5F508B-6DE7-44F9-9E5F-51BB259C281C}" type="parTrans" cxnId="{550A55DD-AEDB-4736-A900-96F8A058B332}">
      <dgm:prSet/>
      <dgm:spPr/>
      <dgm:t>
        <a:bodyPr/>
        <a:lstStyle/>
        <a:p>
          <a:endParaRPr lang="en-US"/>
        </a:p>
      </dgm:t>
    </dgm:pt>
    <dgm:pt modelId="{5551D3AB-FB39-4F8A-937E-532A5448D09A}" type="sibTrans" cxnId="{550A55DD-AEDB-4736-A900-96F8A058B332}">
      <dgm:prSet/>
      <dgm:spPr/>
      <dgm:t>
        <a:bodyPr/>
        <a:lstStyle/>
        <a:p>
          <a:endParaRPr lang="en-US"/>
        </a:p>
      </dgm:t>
    </dgm:pt>
    <dgm:pt modelId="{41422B55-616E-48ED-AFB7-C534101FBE0B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99F6765E-9AA0-45FB-87A4-6A3DBCE4DB60}" type="parTrans" cxnId="{959E4D03-E475-41AD-92AC-92B5BDC8E2AA}">
      <dgm:prSet/>
      <dgm:spPr/>
      <dgm:t>
        <a:bodyPr/>
        <a:lstStyle/>
        <a:p>
          <a:endParaRPr lang="en-US"/>
        </a:p>
      </dgm:t>
    </dgm:pt>
    <dgm:pt modelId="{618C61C2-7FD2-4859-B150-B0E9EB2B2736}" type="sibTrans" cxnId="{959E4D03-E475-41AD-92AC-92B5BDC8E2AA}">
      <dgm:prSet/>
      <dgm:spPr/>
      <dgm:t>
        <a:bodyPr/>
        <a:lstStyle/>
        <a:p>
          <a:endParaRPr lang="en-US"/>
        </a:p>
      </dgm:t>
    </dgm:pt>
    <dgm:pt modelId="{977C4783-53CD-4CDD-A530-27EDAC5FD5C2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F990F2EB-63C7-4903-86B5-7F07EFEC1577}" type="parTrans" cxnId="{54434ADF-006A-40A0-9D09-555166B02250}">
      <dgm:prSet/>
      <dgm:spPr/>
      <dgm:t>
        <a:bodyPr/>
        <a:lstStyle/>
        <a:p>
          <a:endParaRPr lang="en-US"/>
        </a:p>
      </dgm:t>
    </dgm:pt>
    <dgm:pt modelId="{C25A1F6F-79E7-4D0E-B712-69A87FF2EF3E}" type="sibTrans" cxnId="{54434ADF-006A-40A0-9D09-555166B02250}">
      <dgm:prSet/>
      <dgm:spPr/>
      <dgm:t>
        <a:bodyPr/>
        <a:lstStyle/>
        <a:p>
          <a:endParaRPr lang="en-US"/>
        </a:p>
      </dgm:t>
    </dgm:pt>
    <dgm:pt modelId="{9924B5A1-CC29-426E-ABA6-19D961424A8B}">
      <dgm:prSet phldrT="[Text]"/>
      <dgm:spPr/>
      <dgm:t>
        <a:bodyPr/>
        <a:lstStyle/>
        <a:p>
          <a:r>
            <a:rPr lang="en-US" dirty="0"/>
            <a:t>Consume</a:t>
          </a:r>
        </a:p>
      </dgm:t>
    </dgm:pt>
    <dgm:pt modelId="{DF8D855E-4453-481A-995B-CC2B4D27E06C}" type="parTrans" cxnId="{822AE2D8-2E9D-400B-952A-AFF92EA5CAC7}">
      <dgm:prSet/>
      <dgm:spPr/>
      <dgm:t>
        <a:bodyPr/>
        <a:lstStyle/>
        <a:p>
          <a:endParaRPr lang="en-US"/>
        </a:p>
      </dgm:t>
    </dgm:pt>
    <dgm:pt modelId="{178A69C0-56A9-4214-893E-AF661B6E4956}" type="sibTrans" cxnId="{822AE2D8-2E9D-400B-952A-AFF92EA5CAC7}">
      <dgm:prSet/>
      <dgm:spPr/>
      <dgm:t>
        <a:bodyPr/>
        <a:lstStyle/>
        <a:p>
          <a:endParaRPr lang="en-US"/>
        </a:p>
      </dgm:t>
    </dgm:pt>
    <dgm:pt modelId="{639E8611-4663-4C31-8CD4-D4688C1CD51C}" type="pres">
      <dgm:prSet presAssocID="{2CD4DC34-3E2F-4E67-97F6-86F39FB58BC0}" presName="Name0" presStyleCnt="0">
        <dgm:presLayoutVars>
          <dgm:dir/>
          <dgm:resizeHandles val="exact"/>
        </dgm:presLayoutVars>
      </dgm:prSet>
      <dgm:spPr/>
    </dgm:pt>
    <dgm:pt modelId="{95001E88-5871-49C2-B1FA-749B766FAB03}" type="pres">
      <dgm:prSet presAssocID="{D4FB07AA-A4E0-442A-A3E3-4C6098F1E901}" presName="node" presStyleLbl="node1" presStyleIdx="0" presStyleCnt="4">
        <dgm:presLayoutVars>
          <dgm:bulletEnabled val="1"/>
        </dgm:presLayoutVars>
      </dgm:prSet>
      <dgm:spPr/>
    </dgm:pt>
    <dgm:pt modelId="{605800CE-1AF0-4DFD-9704-BF4727EF6269}" type="pres">
      <dgm:prSet presAssocID="{5551D3AB-FB39-4F8A-937E-532A5448D09A}" presName="sibTrans" presStyleLbl="sibTrans2D1" presStyleIdx="0" presStyleCnt="3"/>
      <dgm:spPr/>
    </dgm:pt>
    <dgm:pt modelId="{A2F26473-C9D9-4FF0-B521-304D52D3ADD7}" type="pres">
      <dgm:prSet presAssocID="{5551D3AB-FB39-4F8A-937E-532A5448D09A}" presName="connectorText" presStyleLbl="sibTrans2D1" presStyleIdx="0" presStyleCnt="3"/>
      <dgm:spPr/>
    </dgm:pt>
    <dgm:pt modelId="{A8B5E48A-CB52-4EEF-B6C8-4E4F8AD3BF01}" type="pres">
      <dgm:prSet presAssocID="{41422B55-616E-48ED-AFB7-C534101FBE0B}" presName="node" presStyleLbl="node1" presStyleIdx="1" presStyleCnt="4">
        <dgm:presLayoutVars>
          <dgm:bulletEnabled val="1"/>
        </dgm:presLayoutVars>
      </dgm:prSet>
      <dgm:spPr/>
    </dgm:pt>
    <dgm:pt modelId="{50ACB77B-E86D-4482-BF48-9FABE851BDCC}" type="pres">
      <dgm:prSet presAssocID="{618C61C2-7FD2-4859-B150-B0E9EB2B2736}" presName="sibTrans" presStyleLbl="sibTrans2D1" presStyleIdx="1" presStyleCnt="3"/>
      <dgm:spPr/>
    </dgm:pt>
    <dgm:pt modelId="{67E17F3B-DC36-4F37-953F-F4EC0670516D}" type="pres">
      <dgm:prSet presAssocID="{618C61C2-7FD2-4859-B150-B0E9EB2B2736}" presName="connectorText" presStyleLbl="sibTrans2D1" presStyleIdx="1" presStyleCnt="3"/>
      <dgm:spPr/>
    </dgm:pt>
    <dgm:pt modelId="{DD49B577-4288-49BC-B56A-F4FE13AFD4C4}" type="pres">
      <dgm:prSet presAssocID="{977C4783-53CD-4CDD-A530-27EDAC5FD5C2}" presName="node" presStyleLbl="node1" presStyleIdx="2" presStyleCnt="4">
        <dgm:presLayoutVars>
          <dgm:bulletEnabled val="1"/>
        </dgm:presLayoutVars>
      </dgm:prSet>
      <dgm:spPr/>
    </dgm:pt>
    <dgm:pt modelId="{F2F10E0A-A58B-421D-8A19-E430E15C2CC7}" type="pres">
      <dgm:prSet presAssocID="{C25A1F6F-79E7-4D0E-B712-69A87FF2EF3E}" presName="sibTrans" presStyleLbl="sibTrans2D1" presStyleIdx="2" presStyleCnt="3"/>
      <dgm:spPr/>
    </dgm:pt>
    <dgm:pt modelId="{47E71968-EC7D-4542-9D25-663FF47052C8}" type="pres">
      <dgm:prSet presAssocID="{C25A1F6F-79E7-4D0E-B712-69A87FF2EF3E}" presName="connectorText" presStyleLbl="sibTrans2D1" presStyleIdx="2" presStyleCnt="3"/>
      <dgm:spPr/>
    </dgm:pt>
    <dgm:pt modelId="{DAD3D767-2030-45EF-B91B-6915DBE01962}" type="pres">
      <dgm:prSet presAssocID="{9924B5A1-CC29-426E-ABA6-19D961424A8B}" presName="node" presStyleLbl="node1" presStyleIdx="3" presStyleCnt="4">
        <dgm:presLayoutVars>
          <dgm:bulletEnabled val="1"/>
        </dgm:presLayoutVars>
      </dgm:prSet>
      <dgm:spPr/>
    </dgm:pt>
  </dgm:ptLst>
  <dgm:cxnLst>
    <dgm:cxn modelId="{959E4D03-E475-41AD-92AC-92B5BDC8E2AA}" srcId="{2CD4DC34-3E2F-4E67-97F6-86F39FB58BC0}" destId="{41422B55-616E-48ED-AFB7-C534101FBE0B}" srcOrd="1" destOrd="0" parTransId="{99F6765E-9AA0-45FB-87A4-6A3DBCE4DB60}" sibTransId="{618C61C2-7FD2-4859-B150-B0E9EB2B2736}"/>
    <dgm:cxn modelId="{CE05D01B-E73C-4CFD-8AD8-38123F77AD4A}" type="presOf" srcId="{41422B55-616E-48ED-AFB7-C534101FBE0B}" destId="{A8B5E48A-CB52-4EEF-B6C8-4E4F8AD3BF01}" srcOrd="0" destOrd="0" presId="urn:microsoft.com/office/officeart/2005/8/layout/process1"/>
    <dgm:cxn modelId="{2F772322-0BCF-4F7A-81CF-DB3D38580AD8}" type="presOf" srcId="{D4FB07AA-A4E0-442A-A3E3-4C6098F1E901}" destId="{95001E88-5871-49C2-B1FA-749B766FAB03}" srcOrd="0" destOrd="0" presId="urn:microsoft.com/office/officeart/2005/8/layout/process1"/>
    <dgm:cxn modelId="{64560D66-F530-44F7-8B06-5A318913EC05}" type="presOf" srcId="{C25A1F6F-79E7-4D0E-B712-69A87FF2EF3E}" destId="{47E71968-EC7D-4542-9D25-663FF47052C8}" srcOrd="1" destOrd="0" presId="urn:microsoft.com/office/officeart/2005/8/layout/process1"/>
    <dgm:cxn modelId="{32B5B969-BBED-4CB6-972F-1D26AD086F0B}" type="presOf" srcId="{618C61C2-7FD2-4859-B150-B0E9EB2B2736}" destId="{67E17F3B-DC36-4F37-953F-F4EC0670516D}" srcOrd="1" destOrd="0" presId="urn:microsoft.com/office/officeart/2005/8/layout/process1"/>
    <dgm:cxn modelId="{F3E51B76-BD2D-4D10-B35B-B0126AC25FA5}" type="presOf" srcId="{5551D3AB-FB39-4F8A-937E-532A5448D09A}" destId="{A2F26473-C9D9-4FF0-B521-304D52D3ADD7}" srcOrd="1" destOrd="0" presId="urn:microsoft.com/office/officeart/2005/8/layout/process1"/>
    <dgm:cxn modelId="{D434A694-AC8F-4ECD-A7B7-2D77705D991D}" type="presOf" srcId="{2CD4DC34-3E2F-4E67-97F6-86F39FB58BC0}" destId="{639E8611-4663-4C31-8CD4-D4688C1CD51C}" srcOrd="0" destOrd="0" presId="urn:microsoft.com/office/officeart/2005/8/layout/process1"/>
    <dgm:cxn modelId="{43F30C99-7861-4B1A-9829-1A5662C99F22}" type="presOf" srcId="{618C61C2-7FD2-4859-B150-B0E9EB2B2736}" destId="{50ACB77B-E86D-4482-BF48-9FABE851BDCC}" srcOrd="0" destOrd="0" presId="urn:microsoft.com/office/officeart/2005/8/layout/process1"/>
    <dgm:cxn modelId="{78C4DCA7-A82E-4420-B88B-A88708337B44}" type="presOf" srcId="{9924B5A1-CC29-426E-ABA6-19D961424A8B}" destId="{DAD3D767-2030-45EF-B91B-6915DBE01962}" srcOrd="0" destOrd="0" presId="urn:microsoft.com/office/officeart/2005/8/layout/process1"/>
    <dgm:cxn modelId="{822AE2D8-2E9D-400B-952A-AFF92EA5CAC7}" srcId="{2CD4DC34-3E2F-4E67-97F6-86F39FB58BC0}" destId="{9924B5A1-CC29-426E-ABA6-19D961424A8B}" srcOrd="3" destOrd="0" parTransId="{DF8D855E-4453-481A-995B-CC2B4D27E06C}" sibTransId="{178A69C0-56A9-4214-893E-AF661B6E4956}"/>
    <dgm:cxn modelId="{550A55DD-AEDB-4736-A900-96F8A058B332}" srcId="{2CD4DC34-3E2F-4E67-97F6-86F39FB58BC0}" destId="{D4FB07AA-A4E0-442A-A3E3-4C6098F1E901}" srcOrd="0" destOrd="0" parTransId="{6E5F508B-6DE7-44F9-9E5F-51BB259C281C}" sibTransId="{5551D3AB-FB39-4F8A-937E-532A5448D09A}"/>
    <dgm:cxn modelId="{54434ADF-006A-40A0-9D09-555166B02250}" srcId="{2CD4DC34-3E2F-4E67-97F6-86F39FB58BC0}" destId="{977C4783-53CD-4CDD-A530-27EDAC5FD5C2}" srcOrd="2" destOrd="0" parTransId="{F990F2EB-63C7-4903-86B5-7F07EFEC1577}" sibTransId="{C25A1F6F-79E7-4D0E-B712-69A87FF2EF3E}"/>
    <dgm:cxn modelId="{331586EF-F8AD-4D00-AC27-FAFE787670AA}" type="presOf" srcId="{977C4783-53CD-4CDD-A530-27EDAC5FD5C2}" destId="{DD49B577-4288-49BC-B56A-F4FE13AFD4C4}" srcOrd="0" destOrd="0" presId="urn:microsoft.com/office/officeart/2005/8/layout/process1"/>
    <dgm:cxn modelId="{6C2595F0-821D-4484-AC2A-2B9A45FE5186}" type="presOf" srcId="{5551D3AB-FB39-4F8A-937E-532A5448D09A}" destId="{605800CE-1AF0-4DFD-9704-BF4727EF6269}" srcOrd="0" destOrd="0" presId="urn:microsoft.com/office/officeart/2005/8/layout/process1"/>
    <dgm:cxn modelId="{9FE5FDF1-F3FD-4058-B956-A57FF91DA242}" type="presOf" srcId="{C25A1F6F-79E7-4D0E-B712-69A87FF2EF3E}" destId="{F2F10E0A-A58B-421D-8A19-E430E15C2CC7}" srcOrd="0" destOrd="0" presId="urn:microsoft.com/office/officeart/2005/8/layout/process1"/>
    <dgm:cxn modelId="{7CD345D9-2296-4AAA-AF81-1BD2FC2E0570}" type="presParOf" srcId="{639E8611-4663-4C31-8CD4-D4688C1CD51C}" destId="{95001E88-5871-49C2-B1FA-749B766FAB03}" srcOrd="0" destOrd="0" presId="urn:microsoft.com/office/officeart/2005/8/layout/process1"/>
    <dgm:cxn modelId="{76A015A1-00B8-4E91-BBE1-74E17998E277}" type="presParOf" srcId="{639E8611-4663-4C31-8CD4-D4688C1CD51C}" destId="{605800CE-1AF0-4DFD-9704-BF4727EF6269}" srcOrd="1" destOrd="0" presId="urn:microsoft.com/office/officeart/2005/8/layout/process1"/>
    <dgm:cxn modelId="{E5827301-E98C-4BA3-8059-1F34C90DB9AE}" type="presParOf" srcId="{605800CE-1AF0-4DFD-9704-BF4727EF6269}" destId="{A2F26473-C9D9-4FF0-B521-304D52D3ADD7}" srcOrd="0" destOrd="0" presId="urn:microsoft.com/office/officeart/2005/8/layout/process1"/>
    <dgm:cxn modelId="{E62F3E36-E370-4C66-BA38-CBA7817C0E18}" type="presParOf" srcId="{639E8611-4663-4C31-8CD4-D4688C1CD51C}" destId="{A8B5E48A-CB52-4EEF-B6C8-4E4F8AD3BF01}" srcOrd="2" destOrd="0" presId="urn:microsoft.com/office/officeart/2005/8/layout/process1"/>
    <dgm:cxn modelId="{FD4CF14D-D001-4A41-A3A8-11A39B6192A7}" type="presParOf" srcId="{639E8611-4663-4C31-8CD4-D4688C1CD51C}" destId="{50ACB77B-E86D-4482-BF48-9FABE851BDCC}" srcOrd="3" destOrd="0" presId="urn:microsoft.com/office/officeart/2005/8/layout/process1"/>
    <dgm:cxn modelId="{35F55705-9C6F-48FA-8477-9E802AF68FCF}" type="presParOf" srcId="{50ACB77B-E86D-4482-BF48-9FABE851BDCC}" destId="{67E17F3B-DC36-4F37-953F-F4EC0670516D}" srcOrd="0" destOrd="0" presId="urn:microsoft.com/office/officeart/2005/8/layout/process1"/>
    <dgm:cxn modelId="{B9D3C579-6B35-41B5-8A7D-BD0434FFEB0A}" type="presParOf" srcId="{639E8611-4663-4C31-8CD4-D4688C1CD51C}" destId="{DD49B577-4288-49BC-B56A-F4FE13AFD4C4}" srcOrd="4" destOrd="0" presId="urn:microsoft.com/office/officeart/2005/8/layout/process1"/>
    <dgm:cxn modelId="{90013156-55D6-44F6-B501-5C6D77FEE5BB}" type="presParOf" srcId="{639E8611-4663-4C31-8CD4-D4688C1CD51C}" destId="{F2F10E0A-A58B-421D-8A19-E430E15C2CC7}" srcOrd="5" destOrd="0" presId="urn:microsoft.com/office/officeart/2005/8/layout/process1"/>
    <dgm:cxn modelId="{29617EF9-F26C-4553-93E7-7B2F5EDA0240}" type="presParOf" srcId="{F2F10E0A-A58B-421D-8A19-E430E15C2CC7}" destId="{47E71968-EC7D-4542-9D25-663FF47052C8}" srcOrd="0" destOrd="0" presId="urn:microsoft.com/office/officeart/2005/8/layout/process1"/>
    <dgm:cxn modelId="{385CA5EE-E7ED-4706-B78A-895E03BB2D78}" type="presParOf" srcId="{639E8611-4663-4C31-8CD4-D4688C1CD51C}" destId="{DAD3D767-2030-45EF-B91B-6915DBE0196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2770C-44EA-4FF2-BAED-1000674D2F4C}">
      <dsp:nvSpPr>
        <dsp:cNvPr id="0" name=""/>
        <dsp:cNvSpPr/>
      </dsp:nvSpPr>
      <dsp:spPr>
        <a:xfrm>
          <a:off x="415130" y="0"/>
          <a:ext cx="4351338" cy="435133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</a:t>
          </a:r>
        </a:p>
      </dsp:txBody>
      <dsp:txXfrm>
        <a:off x="1830403" y="217566"/>
        <a:ext cx="1520792" cy="652700"/>
      </dsp:txXfrm>
    </dsp:sp>
    <dsp:sp modelId="{3F44BAEA-D636-4A33-BCCB-024105CD238D}">
      <dsp:nvSpPr>
        <dsp:cNvPr id="0" name=""/>
        <dsp:cNvSpPr/>
      </dsp:nvSpPr>
      <dsp:spPr>
        <a:xfrm>
          <a:off x="959048" y="1087834"/>
          <a:ext cx="3263503" cy="326350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Learning</a:t>
          </a:r>
        </a:p>
      </dsp:txBody>
      <dsp:txXfrm>
        <a:off x="1830403" y="1291803"/>
        <a:ext cx="1520792" cy="611906"/>
      </dsp:txXfrm>
    </dsp:sp>
    <dsp:sp modelId="{5DBAB761-6334-4707-8046-67313FB8B9EB}">
      <dsp:nvSpPr>
        <dsp:cNvPr id="0" name=""/>
        <dsp:cNvSpPr/>
      </dsp:nvSpPr>
      <dsp:spPr>
        <a:xfrm>
          <a:off x="1502965" y="2175669"/>
          <a:ext cx="2175669" cy="2175669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Deep learning</a:t>
          </a:r>
        </a:p>
      </dsp:txBody>
      <dsp:txXfrm>
        <a:off x="1821584" y="2719586"/>
        <a:ext cx="153843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5277D-403A-4B10-9E97-F9B730368C78}">
      <dsp:nvSpPr>
        <dsp:cNvPr id="0" name=""/>
        <dsp:cNvSpPr/>
      </dsp:nvSpPr>
      <dsp:spPr>
        <a:xfrm>
          <a:off x="177159" y="3031"/>
          <a:ext cx="1341352" cy="13413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</a:t>
          </a:r>
        </a:p>
      </dsp:txBody>
      <dsp:txXfrm>
        <a:off x="373595" y="199467"/>
        <a:ext cx="948480" cy="948480"/>
      </dsp:txXfrm>
    </dsp:sp>
    <dsp:sp modelId="{B0D20E04-1C3A-4EDA-8C1E-61ED3B12CA39}">
      <dsp:nvSpPr>
        <dsp:cNvPr id="0" name=""/>
        <dsp:cNvSpPr/>
      </dsp:nvSpPr>
      <dsp:spPr>
        <a:xfrm>
          <a:off x="458843" y="1453301"/>
          <a:ext cx="777984" cy="777984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1965" y="1750802"/>
        <a:ext cx="571740" cy="182982"/>
      </dsp:txXfrm>
    </dsp:sp>
    <dsp:sp modelId="{878A8EFF-3333-4AF8-A7BF-067C566CCF14}">
      <dsp:nvSpPr>
        <dsp:cNvPr id="0" name=""/>
        <dsp:cNvSpPr/>
      </dsp:nvSpPr>
      <dsp:spPr>
        <a:xfrm>
          <a:off x="177159" y="2340203"/>
          <a:ext cx="1341352" cy="1341352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Answers</a:t>
          </a:r>
        </a:p>
      </dsp:txBody>
      <dsp:txXfrm>
        <a:off x="373595" y="2536639"/>
        <a:ext cx="948480" cy="948480"/>
      </dsp:txXfrm>
    </dsp:sp>
    <dsp:sp modelId="{19E71299-6620-41D0-AC31-98B170F1D8EA}">
      <dsp:nvSpPr>
        <dsp:cNvPr id="0" name=""/>
        <dsp:cNvSpPr/>
      </dsp:nvSpPr>
      <dsp:spPr>
        <a:xfrm>
          <a:off x="1719714" y="1592802"/>
          <a:ext cx="426550" cy="498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19714" y="1692599"/>
        <a:ext cx="298585" cy="299389"/>
      </dsp:txXfrm>
    </dsp:sp>
    <dsp:sp modelId="{45529318-6FC4-43D8-833B-8F7790A71EF1}">
      <dsp:nvSpPr>
        <dsp:cNvPr id="0" name=""/>
        <dsp:cNvSpPr/>
      </dsp:nvSpPr>
      <dsp:spPr>
        <a:xfrm>
          <a:off x="2323323" y="500941"/>
          <a:ext cx="2682704" cy="2682704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Rules</a:t>
          </a:r>
        </a:p>
      </dsp:txBody>
      <dsp:txXfrm>
        <a:off x="2716196" y="893814"/>
        <a:ext cx="1896958" cy="1896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5277D-403A-4B10-9E97-F9B730368C78}">
      <dsp:nvSpPr>
        <dsp:cNvPr id="0" name=""/>
        <dsp:cNvSpPr/>
      </dsp:nvSpPr>
      <dsp:spPr>
        <a:xfrm>
          <a:off x="162691" y="1685"/>
          <a:ext cx="1342334" cy="13423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Rules</a:t>
          </a:r>
        </a:p>
      </dsp:txBody>
      <dsp:txXfrm>
        <a:off x="359271" y="198265"/>
        <a:ext cx="949174" cy="949174"/>
      </dsp:txXfrm>
    </dsp:sp>
    <dsp:sp modelId="{B0D20E04-1C3A-4EDA-8C1E-61ED3B12CA39}">
      <dsp:nvSpPr>
        <dsp:cNvPr id="0" name=""/>
        <dsp:cNvSpPr/>
      </dsp:nvSpPr>
      <dsp:spPr>
        <a:xfrm>
          <a:off x="444582" y="1453017"/>
          <a:ext cx="778553" cy="77855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7779" y="1750736"/>
        <a:ext cx="572159" cy="183115"/>
      </dsp:txXfrm>
    </dsp:sp>
    <dsp:sp modelId="{878A8EFF-3333-4AF8-A7BF-067C566CCF14}">
      <dsp:nvSpPr>
        <dsp:cNvPr id="0" name=""/>
        <dsp:cNvSpPr/>
      </dsp:nvSpPr>
      <dsp:spPr>
        <a:xfrm>
          <a:off x="162691" y="2340568"/>
          <a:ext cx="1342334" cy="1342334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</a:t>
          </a:r>
        </a:p>
      </dsp:txBody>
      <dsp:txXfrm>
        <a:off x="359271" y="2537148"/>
        <a:ext cx="949174" cy="949174"/>
      </dsp:txXfrm>
    </dsp:sp>
    <dsp:sp modelId="{19E71299-6620-41D0-AC31-98B170F1D8EA}">
      <dsp:nvSpPr>
        <dsp:cNvPr id="0" name=""/>
        <dsp:cNvSpPr/>
      </dsp:nvSpPr>
      <dsp:spPr>
        <a:xfrm>
          <a:off x="1706376" y="1592619"/>
          <a:ext cx="426862" cy="499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1706376" y="1692489"/>
        <a:ext cx="298803" cy="299608"/>
      </dsp:txXfrm>
    </dsp:sp>
    <dsp:sp modelId="{45529318-6FC4-43D8-833B-8F7790A71EF1}">
      <dsp:nvSpPr>
        <dsp:cNvPr id="0" name=""/>
        <dsp:cNvSpPr/>
      </dsp:nvSpPr>
      <dsp:spPr>
        <a:xfrm>
          <a:off x="2310426" y="499959"/>
          <a:ext cx="2684668" cy="2684668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Answers</a:t>
          </a:r>
        </a:p>
      </dsp:txBody>
      <dsp:txXfrm>
        <a:off x="2703587" y="893120"/>
        <a:ext cx="1898346" cy="1898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01E88-5871-49C2-B1FA-749B766FAB03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Build</a:t>
          </a:r>
        </a:p>
      </dsp:txBody>
      <dsp:txXfrm>
        <a:off x="40127" y="1605038"/>
        <a:ext cx="1949441" cy="1141260"/>
      </dsp:txXfrm>
    </dsp:sp>
    <dsp:sp modelId="{605800CE-1AF0-4DFD-9704-BF4727EF6269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227119" y="2025346"/>
        <a:ext cx="299835" cy="300644"/>
      </dsp:txXfrm>
    </dsp:sp>
    <dsp:sp modelId="{A8B5E48A-CB52-4EEF-B6C8-4E4F8AD3BF01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Train</a:t>
          </a:r>
        </a:p>
      </dsp:txBody>
      <dsp:txXfrm>
        <a:off x="2868761" y="1605038"/>
        <a:ext cx="1949441" cy="1141260"/>
      </dsp:txXfrm>
    </dsp:sp>
    <dsp:sp modelId="{50ACB77B-E86D-4482-BF48-9FABE851BDCC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055754" y="2025346"/>
        <a:ext cx="299835" cy="300644"/>
      </dsp:txXfrm>
    </dsp:sp>
    <dsp:sp modelId="{DD49B577-4288-49BC-B56A-F4FE13AFD4C4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Evaluate</a:t>
          </a:r>
        </a:p>
      </dsp:txBody>
      <dsp:txXfrm>
        <a:off x="5697396" y="1605038"/>
        <a:ext cx="1949441" cy="1141260"/>
      </dsp:txXfrm>
    </dsp:sp>
    <dsp:sp modelId="{F2F10E0A-A58B-421D-8A19-E430E15C2CC7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884389" y="2025346"/>
        <a:ext cx="299835" cy="300644"/>
      </dsp:txXfrm>
    </dsp:sp>
    <dsp:sp modelId="{DAD3D767-2030-45EF-B91B-6915DBE01962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Consume</a:t>
          </a:r>
        </a:p>
      </dsp:txBody>
      <dsp:txXfrm>
        <a:off x="8526031" y="160503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4D8E-9ADD-2309-9BE7-359F9994D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ADD6B-0841-1A10-2A90-BA6F79CDC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31A84-F370-BD53-0F32-DB799811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942B7-09FC-A145-9A35-BC6B9048C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0B375-B83F-89D3-B81C-A0542161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6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81AD5-27BF-1223-13AD-A23CF3F5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09A86-8584-9131-C379-9D68EDEB4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857F6-6260-E6E8-535B-CA9A903C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63576-7485-8FBF-8B63-B958DE89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7D585-F8E0-F885-332D-28EC4A5A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6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7C251-A3AD-1544-8172-4BA37EF43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C993D-EBDF-0B9D-1B38-DB95EDB7F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349B1-BABB-A37C-0741-CBDFA851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29B-3482-D1B4-CEEE-58CC4C2A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0A67-BFE6-DD02-8D92-8A33EFBB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02AF-E264-9BDB-2329-9072A7B5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D0D2F-EB81-551C-4A6B-4F8CB11D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951F-9AAC-F275-8C5E-30A45BE8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C88C-2371-6CD6-8EED-0E7302BD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689B9-A090-AD53-7BA2-A81BF792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E759-2B03-BD2C-3724-5DF8E4F9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C5905-E603-0AA7-778E-A10940FB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09E05-17A7-A254-3F8C-B1274187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F68FF-95C9-98F2-5CD7-089A2EEB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AF3E7-86FC-B368-E02D-89ECC475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4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A7B-17AA-68F8-D86C-D427CDC3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7B39-B3DD-F4B0-C518-D916063EB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6091C-149B-276F-3C8C-42FB5EA42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F0632-5A6B-387B-F4C4-BA179BFA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3127B-3CFB-7FDE-9B39-859EAAB5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A1091-4EBB-201B-5944-E0519B85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8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4F6F-4330-BD46-020D-3169C46F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D7470-11D0-1709-2307-D96A056A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84D68-56E9-0B9F-DDA0-BB3ADD150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96636-6E53-B7A7-6041-0E83E0DF6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555E3-64DA-4E15-974F-16DF140D0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CC700-9881-0B1A-5EB9-45043D3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4684D-C435-9CB0-2272-62D7980D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B4705-339B-35EF-348E-CFA1AB63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4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81FA-70C1-281F-F1B1-4E442FDC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6E3FA-AE68-C65F-104F-36F24930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8CA77-6269-5613-5AD2-CBF3F141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C6C2D-8E98-D339-B135-F5B17407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8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E8F11-76AB-6276-F816-373E538F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CD435-D84A-A4FF-7B79-ACCFB2D8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8D90D-0AB6-C5F5-AEB4-0C7B8E11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4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C469-A851-8394-768B-488A4901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67A12-D2BE-6442-612E-764B7EC9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57FD0-CC74-1957-CDBA-6F4AE88FC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3BF5A-0E5D-B700-C009-7CA23C5B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F5837-99D9-F86E-EBF3-339EFBA6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40A7E-FD05-C284-9D98-47E7C0C1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1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9788-F756-CA0E-2CFF-5F06FBD0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CD882-CF6E-DFC4-C30D-590D5B008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391C3-FEA9-599B-DE35-7B08E07F5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A6056-3A09-ACAC-E475-9CADCD1B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7F470-C81A-657E-C8CE-4C3758B1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DB24B-9B50-A099-BAB4-BA1F961B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25C76-8549-0EF1-1E4B-6EF5E56C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5AD15-94AF-7910-6646-889619FB7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C7C11-660A-3E4A-EE81-52702BF5D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39998-93A6-4C59-BA9F-5B77224B10F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B2474-26EE-930E-53EE-79E0902B0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810A-7D70-1BA3-E66E-FF41601F6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567EE-0BEB-4D39-AE58-527EB8AC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2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3CA74319-1758-60BD-EC7B-F41513576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57BF5-2F12-DA7F-57C3-C27BA7FE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120887"/>
            <a:ext cx="10058400" cy="954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ML </a:t>
            </a:r>
            <a:r>
              <a:rPr lang="en-US" sz="2800" dirty="0">
                <a:solidFill>
                  <a:srgbClr val="FFFFFF"/>
                </a:solidFill>
              </a:rPr>
              <a:t>For </a:t>
            </a:r>
            <a:r>
              <a:rPr lang="en-US" sz="5200" dirty="0">
                <a:solidFill>
                  <a:srgbClr val="FFFFFF"/>
                </a:solidFill>
              </a:rPr>
              <a:t>Mind Sharpeners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9A287-786E-FF9D-F21C-E5D2ECA63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4646" y="4130348"/>
            <a:ext cx="12170664" cy="11660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Saeed Salehi</a:t>
            </a:r>
          </a:p>
        </p:txBody>
      </p:sp>
    </p:spTree>
    <p:extLst>
      <p:ext uri="{BB962C8B-B14F-4D97-AF65-F5344CB8AC3E}">
        <p14:creationId xmlns:p14="http://schemas.microsoft.com/office/powerpoint/2010/main" val="272102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Categorize Items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0BA1E6-C4D6-7F5C-FECE-540036D7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2" y="3033712"/>
            <a:ext cx="86772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solidFill>
            <a:schemeClr val="tx1">
              <a:lumMod val="50000"/>
              <a:lumOff val="50000"/>
            </a:schemeClr>
          </a:solidFill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Predict a value or number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5CFA30-E753-C1A8-242F-9E4DD31A2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80" y="3006726"/>
            <a:ext cx="60769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7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solidFill>
            <a:srgbClr val="7030A0"/>
          </a:solidFill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Make suggestion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12C67A-480C-6B18-CCE1-2B4D478D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2" y="3064621"/>
            <a:ext cx="57435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97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solidFill>
            <a:schemeClr val="accent6"/>
          </a:solidFill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Find outliers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99A89B-0013-557B-9546-FD47C1CE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2" y="3100387"/>
            <a:ext cx="31146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7C9F-F30C-52F5-2DAB-79440B21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kind of problems can be solved with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EEE2-8743-B2CC-F01B-E6E65A5A4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468148"/>
          </a:xfrm>
          <a:solidFill>
            <a:schemeClr val="accent2"/>
          </a:solidFill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Find relationships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E8CA28E-158F-0341-E264-5D9EA535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10" y="2995612"/>
            <a:ext cx="31432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25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E3C7-DB98-A3DE-2E58-98F0817F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43F439-B319-DB00-E08F-387D51A84F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12" y="1690688"/>
            <a:ext cx="9913775" cy="414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854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6F53-6DFD-08BE-CB60-E448DBCE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38A17-DE17-D269-F321-AA5CC4BE6A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Supervised Learning</a:t>
            </a:r>
          </a:p>
          <a:p>
            <a:r>
              <a:rPr lang="en-US" dirty="0"/>
              <a:t>Have labeled data (already tagged with right answer)</a:t>
            </a:r>
          </a:p>
          <a:p>
            <a:r>
              <a:rPr lang="en-US" dirty="0"/>
              <a:t>Try to find label of new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564DF1-68EC-3A87-5E23-BD4BDE9001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Unsupervised learning</a:t>
            </a:r>
          </a:p>
          <a:p>
            <a:r>
              <a:rPr lang="en-US" dirty="0"/>
              <a:t>Do not have labeled data</a:t>
            </a:r>
          </a:p>
          <a:p>
            <a:r>
              <a:rPr lang="en-US" dirty="0"/>
              <a:t>Finds unknown patterns in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53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bg1"/>
            </a:gs>
            <a:gs pos="80000">
              <a:srgbClr val="C8C8C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9176-E542-A8D5-2C21-A7813389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Supervised Learning</a:t>
            </a:r>
            <a:br>
              <a:rPr lang="en-US" sz="1600" dirty="0"/>
            </a:br>
            <a:r>
              <a:rPr lang="en-US" sz="2400" dirty="0"/>
              <a:t>Iris Flower Classification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98106BC-BA3A-A366-983E-867B9C07E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902691"/>
              </p:ext>
            </p:extLst>
          </p:nvPr>
        </p:nvGraphicFramePr>
        <p:xfrm>
          <a:off x="1694760" y="1690688"/>
          <a:ext cx="8802480" cy="3803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095080" imgH="6095160" progId="">
                  <p:embed/>
                </p:oleObj>
              </mc:Choice>
              <mc:Fallback>
                <p:oleObj r:id="rId2" imgW="14095080" imgH="6095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4760" y="1690688"/>
                        <a:ext cx="8802480" cy="3803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004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bg1"/>
            </a:gs>
            <a:gs pos="90000">
              <a:srgbClr val="C8C8C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73618C-C257-7585-984C-89EEBDFA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821894"/>
              </p:ext>
            </p:extLst>
          </p:nvPr>
        </p:nvGraphicFramePr>
        <p:xfrm>
          <a:off x="1090889" y="1027906"/>
          <a:ext cx="9595143" cy="5139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904560" imgH="11733120" progId="">
                  <p:embed/>
                </p:oleObj>
              </mc:Choice>
              <mc:Fallback>
                <p:oleObj r:id="rId2" imgW="21904560" imgH="117331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073618C-C257-7585-984C-89EEBDFA8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0889" y="1027906"/>
                        <a:ext cx="9595143" cy="51392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9F49176-E542-A8D5-2C21-A7813389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Unsupervised Learning</a:t>
            </a:r>
            <a:br>
              <a:rPr lang="en-US" sz="1600" dirty="0"/>
            </a:br>
            <a:r>
              <a:rPr lang="en-US" sz="2400" dirty="0"/>
              <a:t>Iris Flower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9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CC10386-A0F1-FDA6-F933-D65B2DEE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3" y="590550"/>
            <a:ext cx="3990975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8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CD08-2FA5-EBB8-5398-0B1EE99A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200BC-8755-CA2A-A66F-0F62D038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//TODO</a:t>
            </a:r>
          </a:p>
        </p:txBody>
      </p:sp>
    </p:spTree>
    <p:extLst>
      <p:ext uri="{BB962C8B-B14F-4D97-AF65-F5344CB8AC3E}">
        <p14:creationId xmlns:p14="http://schemas.microsoft.com/office/powerpoint/2010/main" val="269603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94B52-68B6-0F97-3A2E-855270E5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7030A0"/>
                </a:solidFill>
              </a:rPr>
              <a:t>ML </a:t>
            </a:r>
            <a:r>
              <a:rPr lang="en-US" dirty="0" err="1">
                <a:solidFill>
                  <a:srgbClr val="7030A0"/>
                </a:solidFill>
              </a:rPr>
              <a:t>.Net</a:t>
            </a:r>
            <a:r>
              <a:rPr lang="en-US" dirty="0"/>
              <a:t>?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C1F5-1121-058E-1A94-8082C2F38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ML.NET is a </a:t>
            </a:r>
            <a:r>
              <a:rPr lang="en-US" dirty="0">
                <a:solidFill>
                  <a:srgbClr val="0070C0"/>
                </a:solidFill>
              </a:rPr>
              <a:t>free</a:t>
            </a:r>
            <a:r>
              <a:rPr lang="en-US" dirty="0"/>
              <a:t>, </a:t>
            </a:r>
            <a:r>
              <a:rPr lang="en-US" dirty="0">
                <a:solidFill>
                  <a:srgbClr val="92D050"/>
                </a:solidFill>
              </a:rPr>
              <a:t>open-source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cross-platform</a:t>
            </a:r>
            <a:r>
              <a:rPr lang="en-US" dirty="0"/>
              <a:t> machine learning framework, created by Microsoft, for the .NET developer platform.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ML.NET - Wikipedia">
            <a:extLst>
              <a:ext uri="{FF2B5EF4-FFF2-40B4-BE49-F238E27FC236}">
                <a16:creationId xmlns:a16="http://schemas.microsoft.com/office/drawing/2014/main" id="{7EE100DB-3387-AB2D-E6B6-3C30909DF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31CE-B600-3074-7A93-F9F64C9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</a:t>
            </a:r>
            <a:r>
              <a:rPr lang="en-US" dirty="0" err="1"/>
              <a:t>ML.Net</a:t>
            </a:r>
            <a:r>
              <a:rPr lang="en-US" dirty="0"/>
              <a:t> Helps us?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2158A7-8C6F-EEEF-D1A8-8D5928E58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7172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655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1C3-7DBF-2223-392D-3A3E058F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don’t have a PhD </a:t>
            </a:r>
            <a:r>
              <a:rPr lang="en-US" sz="1600" dirty="0"/>
              <a:t>(</a:t>
            </a:r>
            <a:r>
              <a:rPr lang="en-US" sz="1600" dirty="0" err="1"/>
              <a:t>heb</a:t>
            </a:r>
            <a:r>
              <a:rPr lang="en-US" sz="1600" dirty="0"/>
              <a:t> je </a:t>
            </a:r>
            <a:r>
              <a:rPr lang="en-US" sz="1600" dirty="0" err="1"/>
              <a:t>misschien</a:t>
            </a:r>
            <a:r>
              <a:rPr lang="en-US" sz="1600" dirty="0"/>
              <a:t>!)</a:t>
            </a:r>
            <a:br>
              <a:rPr lang="en-US" dirty="0"/>
            </a:br>
            <a:r>
              <a:rPr lang="en-US" sz="2800" dirty="0"/>
              <a:t>We are not a data scientist </a:t>
            </a:r>
            <a:endParaRPr lang="en-US" dirty="0"/>
          </a:p>
        </p:txBody>
      </p:sp>
      <p:pic>
        <p:nvPicPr>
          <p:cNvPr id="1026" name="Picture 2" descr="Back to the Future | Cineville">
            <a:extLst>
              <a:ext uri="{FF2B5EF4-FFF2-40B4-BE49-F238E27FC236}">
                <a16:creationId xmlns:a16="http://schemas.microsoft.com/office/drawing/2014/main" id="{5E6AAEAA-850A-15E6-9832-11023BAAD3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63" y="1825625"/>
            <a:ext cx="79932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7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ACB4-73E0-2FF2-4971-3B5F519F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From Code First to Problem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F3A2-4A13-E7F0-FEC5-E38D7B9C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8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52AF-DF04-52AC-C71C-76C0430E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1F6EC-FC04-AAFA-1EF5-CBE2DF650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It’s Programming the Unprogrammable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program computers</a:t>
            </a:r>
          </a:p>
          <a:p>
            <a:pPr marL="0" indent="0" algn="ctr">
              <a:buNone/>
            </a:pPr>
            <a:r>
              <a:rPr lang="en-US" dirty="0"/>
              <a:t>To use </a:t>
            </a:r>
            <a:r>
              <a:rPr lang="en-US" dirty="0">
                <a:solidFill>
                  <a:srgbClr val="A85AE2"/>
                </a:solidFill>
              </a:rPr>
              <a:t>Example Data</a:t>
            </a:r>
            <a:r>
              <a:rPr lang="en-US" dirty="0"/>
              <a:t> or </a:t>
            </a:r>
            <a:r>
              <a:rPr lang="en-US" dirty="0">
                <a:solidFill>
                  <a:srgbClr val="A85AE2"/>
                </a:solidFill>
              </a:rPr>
              <a:t>Past Experience</a:t>
            </a:r>
          </a:p>
          <a:p>
            <a:pPr marL="0" indent="0" algn="ctr">
              <a:buNone/>
            </a:pPr>
            <a:r>
              <a:rPr lang="en-US" dirty="0"/>
              <a:t>To solve a problem 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3CC138-0CA8-D88E-4BE5-254E0650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15" y="2992079"/>
            <a:ext cx="46767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10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3CBE0-D6FE-69C9-E342-364C6C76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the difference?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71F53C-0663-7BBC-D27F-374578363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Artificial Intelligence</a:t>
            </a:r>
          </a:p>
          <a:p>
            <a:pPr lvl="1"/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Ability of a computer to perform tasks commonly associated with intelligent beings (reason , discover, meaning , generalize, learn from experience)</a:t>
            </a:r>
          </a:p>
          <a:p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</a:p>
          <a:p>
            <a:pPr lvl="1"/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Getting computers to make predictions without being explicitly programmed</a:t>
            </a:r>
          </a:p>
          <a:p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</a:t>
            </a:r>
          </a:p>
          <a:p>
            <a:pPr lvl="1"/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Subset of ML based on artificial neural networks which imitate the way the human brain learns , thinks and process data</a:t>
            </a:r>
            <a:endParaRPr lang="en-US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2688FCC9-156B-F20A-A970-8D665E3F071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6441238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848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umblebee on flower">
            <a:extLst>
              <a:ext uri="{FF2B5EF4-FFF2-40B4-BE49-F238E27FC236}">
                <a16:creationId xmlns:a16="http://schemas.microsoft.com/office/drawing/2014/main" id="{E68DAD99-70AF-FF1C-EED2-8FC343B44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79505"/>
            <a:ext cx="2343564" cy="1562376"/>
          </a:xfrm>
        </p:spPr>
      </p:pic>
      <p:pic>
        <p:nvPicPr>
          <p:cNvPr id="8" name="Content Placeholder 7" descr="Cut sunflowers in buckets">
            <a:extLst>
              <a:ext uri="{FF2B5EF4-FFF2-40B4-BE49-F238E27FC236}">
                <a16:creationId xmlns:a16="http://schemas.microsoft.com/office/drawing/2014/main" id="{BA1598F1-3059-1E09-1FA4-1409D818C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6" y="1997253"/>
            <a:ext cx="2348528" cy="176139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3585AC-758E-5F37-4A91-F9A28B6959FA}"/>
              </a:ext>
            </a:extLst>
          </p:cNvPr>
          <p:cNvSpPr txBox="1"/>
          <p:nvPr/>
        </p:nvSpPr>
        <p:spPr>
          <a:xfrm>
            <a:off x="3858209" y="3435483"/>
            <a:ext cx="305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 or not to Bee?</a:t>
            </a:r>
            <a:br>
              <a:rPr lang="en-US" dirty="0"/>
            </a:br>
            <a:r>
              <a:rPr lang="en-US" dirty="0"/>
              <a:t>That’s the question :)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124FB3-9D75-DC7C-0EF5-2B1E106BC2A1}"/>
              </a:ext>
            </a:extLst>
          </p:cNvPr>
          <p:cNvCxnSpPr>
            <a:cxnSpLocks/>
          </p:cNvCxnSpPr>
          <p:nvPr/>
        </p:nvCxnSpPr>
        <p:spPr>
          <a:xfrm rot="10800000">
            <a:off x="3354355" y="2948473"/>
            <a:ext cx="503854" cy="81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A9A57A-F04A-037F-7C2E-C39C6644C3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82846" y="3758649"/>
            <a:ext cx="575363" cy="98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E7480AD-1646-6F4D-3409-C3FA89C1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03" y="1126058"/>
            <a:ext cx="4842853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FE0D8-A614-AC14-2B74-055F26D6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96137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2C11893B-ADBF-6687-48FE-652EAF4518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7" b="9396"/>
          <a:stretch/>
        </p:blipFill>
        <p:spPr>
          <a:xfrm>
            <a:off x="2575249" y="839754"/>
            <a:ext cx="6951306" cy="4935895"/>
          </a:xfrm>
        </p:spPr>
      </p:pic>
    </p:spTree>
    <p:extLst>
      <p:ext uri="{BB962C8B-B14F-4D97-AF65-F5344CB8AC3E}">
        <p14:creationId xmlns:p14="http://schemas.microsoft.com/office/powerpoint/2010/main" val="251240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9313-33D0-EA01-1F84-9B330C16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1304C1-53EE-B0BC-CC4E-E9444E9F6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Artificial Intelligence	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4D9061-85C5-7C2E-03A1-206922BE0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08CA7734-FCAA-EAF7-EBAF-40EB6A66B1B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01370220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BBD9E3-2D83-DA9A-D285-2CE1A495A295}"/>
              </a:ext>
            </a:extLst>
          </p:cNvPr>
          <p:cNvCxnSpPr>
            <a:cxnSpLocks/>
          </p:cNvCxnSpPr>
          <p:nvPr/>
        </p:nvCxnSpPr>
        <p:spPr>
          <a:xfrm>
            <a:off x="6122268" y="2093118"/>
            <a:ext cx="0" cy="448056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DA7014B6-E257-A6AD-F03B-27D80E4AF5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3858520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4357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ML For Mind Sharpeners</vt:lpstr>
      <vt:lpstr>Who Am I?</vt:lpstr>
      <vt:lpstr>We don’t have a PhD (heb je misschien!) We are not a data scientist </vt:lpstr>
      <vt:lpstr>From Code First to Problem First</vt:lpstr>
      <vt:lpstr>What is the machine learning?</vt:lpstr>
      <vt:lpstr>What’s the difference?</vt:lpstr>
      <vt:lpstr>Classic Artificial Intelligence</vt:lpstr>
      <vt:lpstr>PowerPoint Presentation</vt:lpstr>
      <vt:lpstr>Comparison</vt:lpstr>
      <vt:lpstr>What kind of problems can be solved with ML?</vt:lpstr>
      <vt:lpstr>What kind of problems can be solved with ML?</vt:lpstr>
      <vt:lpstr>What kind of problems can be solved with ML?</vt:lpstr>
      <vt:lpstr>What kind of problems can be solved with ML?</vt:lpstr>
      <vt:lpstr>What kind of problems can be solved with ML?</vt:lpstr>
      <vt:lpstr>Workflow</vt:lpstr>
      <vt:lpstr>Types of learning</vt:lpstr>
      <vt:lpstr>Supervised Learning Iris Flower Classification</vt:lpstr>
      <vt:lpstr>Unsupervised Learning Iris Flower Classification</vt:lpstr>
      <vt:lpstr>PowerPoint Presentation</vt:lpstr>
      <vt:lpstr>What is ML .Net?</vt:lpstr>
      <vt:lpstr>How ML.Net Helps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learn Machine Learning</dc:title>
  <dc:creator>Saeed Salehi</dc:creator>
  <cp:lastModifiedBy>Saeed Salehi</cp:lastModifiedBy>
  <cp:revision>25</cp:revision>
  <dcterms:created xsi:type="dcterms:W3CDTF">2023-03-17T12:03:00Z</dcterms:created>
  <dcterms:modified xsi:type="dcterms:W3CDTF">2023-03-28T14:54:50Z</dcterms:modified>
</cp:coreProperties>
</file>